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7" r:id="rId4"/>
    <p:sldId id="268" r:id="rId5"/>
    <p:sldId id="269" r:id="rId6"/>
    <p:sldId id="273" r:id="rId7"/>
    <p:sldId id="259" r:id="rId8"/>
    <p:sldId id="260" r:id="rId9"/>
    <p:sldId id="262" r:id="rId10"/>
    <p:sldId id="263" r:id="rId11"/>
    <p:sldId id="264" r:id="rId12"/>
    <p:sldId id="277" r:id="rId13"/>
    <p:sldId id="278" r:id="rId14"/>
    <p:sldId id="276" r:id="rId15"/>
    <p:sldId id="272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09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77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4" y="364072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7" y="1913472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7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385BD-7341-43B3-A583-61B9C7BF9047}" type="datetimeFigureOut">
              <a:rPr lang="ru-RU" smtClean="0"/>
              <a:pPr/>
              <a:t>12.03.2015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4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FB37C-C4C3-42D3-9B52-DD7B39B05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C:\Аксана\фото школа\здание ова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66" y="2643173"/>
            <a:ext cx="6139068" cy="4000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Лента лицом вниз 10"/>
          <p:cNvSpPr/>
          <p:nvPr/>
        </p:nvSpPr>
        <p:spPr>
          <a:xfrm>
            <a:off x="0" y="214292"/>
            <a:ext cx="6858000" cy="2643199"/>
          </a:xfrm>
          <a:prstGeom prst="ribbon">
            <a:avLst>
              <a:gd name="adj1" fmla="val 21942"/>
              <a:gd name="adj2" fmla="val 7294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«Средняя общеобразовательная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школа №4»</a:t>
            </a:r>
          </a:p>
          <a:p>
            <a:pPr algn="ctr"/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" y="3"/>
            <a:ext cx="1198583" cy="1285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14292" y="5857898"/>
            <a:ext cx="6357982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kern="1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Отряд профилактики</a:t>
            </a:r>
          </a:p>
          <a:p>
            <a:pPr algn="ctr"/>
            <a:r>
              <a:rPr lang="ru-RU" sz="4400" b="1" i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п</a:t>
            </a:r>
            <a:r>
              <a:rPr lang="ru-RU" sz="4400" b="1" i="1" kern="1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равонарушений</a:t>
            </a:r>
          </a:p>
          <a:p>
            <a:pPr algn="ctr"/>
            <a:r>
              <a:rPr lang="ru-RU" sz="4800" b="1" i="1" kern="10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"</a:t>
            </a:r>
            <a:r>
              <a:rPr lang="ru-RU" sz="5400" b="1" i="1" kern="10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Стражи порядка"</a:t>
            </a:r>
            <a:endParaRPr lang="ru-RU" sz="5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Уучастие</a:t>
            </a:r>
            <a:r>
              <a:rPr lang="ru-RU" dirty="0" smtClean="0"/>
              <a:t> в мероприятиях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4" y="144464"/>
            <a:ext cx="1784331" cy="17843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Аксана\отряд профилактики правонарушения\Новая папка (2)\114NIKON\DSCN61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00240"/>
            <a:ext cx="3857628" cy="292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6858000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Участие с мероприятиях,  направленных на повышение правовой культуры членов отряда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Круглый стол на тему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: </a:t>
            </a:r>
            <a:r>
              <a:rPr lang="ru-RU" sz="2400" i="1" dirty="0" smtClean="0">
                <a:solidFill>
                  <a:srgbClr val="C00000"/>
                </a:solidFill>
                <a:latin typeface="Bookman Old Style" pitchFamily="18" charset="0"/>
              </a:rPr>
              <a:t>«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Профилактика</a:t>
            </a:r>
            <a:r>
              <a:rPr lang="ru-RU" sz="2400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Bookman Old Style" pitchFamily="18" charset="0"/>
              </a:rPr>
              <a:t>правонарушений</a:t>
            </a:r>
            <a:r>
              <a:rPr lang="ru-RU" sz="2400" i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Bookman Old Style" pitchFamily="18" charset="0"/>
              </a:rPr>
              <a:t>несовершеннолетних</a:t>
            </a:r>
            <a:r>
              <a:rPr lang="ru-RU" sz="2400" i="1" dirty="0">
                <a:solidFill>
                  <a:srgbClr val="C00000"/>
                </a:solidFill>
                <a:latin typeface="Bookman Old Style" pitchFamily="18" charset="0"/>
              </a:rPr>
              <a:t>»</a:t>
            </a:r>
            <a:endParaRPr lang="ru-RU" sz="2400" b="1" i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4" name="Рисунок 13" descr="C:\Аксана\КОНКУРС СОШ №4\фото Территория закона\ФОТО Стражи порядка 2013\IMG_106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306" y="4071935"/>
            <a:ext cx="414340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N6171.JPG"/>
          <p:cNvPicPr>
            <a:picLocks noGrp="1" noChangeAspect="1"/>
          </p:cNvPicPr>
          <p:nvPr isPhoto="1"/>
        </p:nvPicPr>
        <p:blipFill>
          <a:blip r:embed="rId7" cstate="print">
            <a:lum/>
          </a:blip>
          <a:stretch>
            <a:fillRect/>
          </a:stretch>
        </p:blipFill>
        <p:spPr>
          <a:xfrm>
            <a:off x="-1" y="6357953"/>
            <a:ext cx="3857629" cy="2786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5" y="144465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Аксана\отряд профилактики правонарушения\Новая папка (2)\114NIKON\DSCN617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52" y="285722"/>
            <a:ext cx="4643470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C:\Аксана\отряд профилактики правонарушения\Новая папка (2)\114NIKON\DSCN617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4071935"/>
            <a:ext cx="4572032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714356" y="3214679"/>
            <a:ext cx="528641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4800" b="1" i="1" dirty="0" smtClean="0">
                <a:solidFill>
                  <a:srgbClr val="C0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Наши достижения, наши успехи!</a:t>
            </a:r>
            <a:endParaRPr lang="ru-RU" sz="6600" i="1" dirty="0" smtClean="0">
              <a:solidFill>
                <a:srgbClr val="C00000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pc1\Desktop\ФОН Территория\09177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5729" y="142854"/>
            <a:ext cx="628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Результативность профилактической работы с несовершеннолетними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pc1\Desktop\Отсканированные в Территорию закона\св во участник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4" y="5857884"/>
            <a:ext cx="3696917" cy="2786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F:\людмила\диплом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38783">
            <a:off x="4747525" y="1922840"/>
            <a:ext cx="2000045" cy="3251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2" descr="N:\скан грамоты\1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99286">
            <a:off x="524110" y="1701166"/>
            <a:ext cx="2089562" cy="3334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3" descr="N:\скан грамоты\1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8" y="1285852"/>
            <a:ext cx="1821669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C:\Users\pc1\Desktop\Отсканированные в Территорию закона\бл письмо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8" y="5072066"/>
            <a:ext cx="328614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pc1\Desktop\ФОН Территория\09177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14" name="Picture 3" descr="N:\скан грамоты\1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7333" y="7"/>
            <a:ext cx="1912455" cy="3571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Administrator IC\Documents\Scan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" y="1142976"/>
            <a:ext cx="1903327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E:\Scan00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78782" y="4179080"/>
            <a:ext cx="3714750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pc1\Desktop\Отсканированные в Территорию закона\диплом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82579" y="952475"/>
            <a:ext cx="1821669" cy="3690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pc1\Desktop\Отсканированные в Территорию закона\сертификат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82776" y="1"/>
            <a:ext cx="1875224" cy="357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5" y="144465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Аксана\КОНКУРС СОШ №4\ФОТО Стражи порядка 2013\IMG_10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1" y="190472"/>
            <a:ext cx="3286148" cy="3881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pc1\AppData\Local\Microsoft\Windows\Temporary Internet Files\Content.Word\IMG_11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36" y="3929064"/>
            <a:ext cx="3946949" cy="4929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Аксана\КОНКУРС СОШ №4\ФОТО Стражи порядка 2013\IMG_106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4050" y="4429131"/>
            <a:ext cx="2893239" cy="3667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42930" y="1928807"/>
            <a:ext cx="4447013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Участие в конкурсах среди отрядов профилактики правонарушений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8" y="7680325"/>
            <a:ext cx="857232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5" y="144465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921" y="2071678"/>
            <a:ext cx="6517602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928804" y="285720"/>
            <a:ext cx="450059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«Здоровая пробежка»</a:t>
            </a:r>
            <a:endParaRPr lang="ru-RU" sz="4400" b="1" i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58" y="6429388"/>
            <a:ext cx="478634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Организация пробежек с привлечением ребят </a:t>
            </a:r>
            <a:r>
              <a:rPr kumimoji="0" lang="ru-RU" sz="2400" b="1" i="1" u="none" strike="noStrike" cap="non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«группы риска»</a:t>
            </a:r>
            <a:endParaRPr kumimoji="0" lang="ru-RU" sz="2400" b="1" i="1" u="none" strike="noStrike" cap="none" spc="50" normalizeH="0" baseline="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«Мы за здоровый образ жизни!»</a:t>
            </a:r>
            <a:endParaRPr lang="ru-RU" sz="2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5" y="144465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928802" y="2"/>
            <a:ext cx="4500594" cy="1846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2800" b="1" i="1" u="none" strike="noStrike" cap="non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Отряд профилактики правонарушений </a:t>
            </a:r>
            <a:r>
              <a:rPr kumimoji="0" lang="ru-RU" sz="2800" b="1" i="1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«Стражи порядка»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Рисунок 8" descr="C:\Аксана\отряд профилактики правонарушения\Новая папка (2)\DSCN61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93" y="1785924"/>
            <a:ext cx="3189767" cy="2619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Аксана\отряд профилактики правонарушения\Новая папка (2)\114NIKON\DSCN61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44" y="4143381"/>
            <a:ext cx="2643206" cy="3264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071811" y="1571604"/>
            <a:ext cx="3571900" cy="70480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ü"/>
            </a:pPr>
            <a:endParaRPr lang="ru-RU" sz="2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Цели отряда: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содействие в развитии системы профилактики правонарушений в общеобразовательном учреждении; 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профилактика безопасности и правонарушений среди учащихся, 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правовое, патриотическое и гражданское воспитание подростков</a:t>
            </a:r>
            <a:endParaRPr lang="ru-RU" sz="32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6" name="Рисунок 15" descr="C:\Аксана\отряд профилактики правонарушения\Новая папка (2)\114NIKON\DSCN617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90" y="6500834"/>
            <a:ext cx="3000396" cy="235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84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57365" y="10"/>
            <a:ext cx="46434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Задачи отряда: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 descr="DSCN6143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928802" y="785787"/>
            <a:ext cx="4000528" cy="4000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285729" y="4000496"/>
            <a:ext cx="6286544" cy="47089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пропаганда правовых знаний и здорового образа жизни  среди учащихся;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овлечение учащихся в организованные формы досуга;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  <a:t>с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одействие государственным организациям и учреждениям системы профилактики, общественным организациям в снижении уровня правонарушений в молодежной среде;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содействие развитию добровольческого участия учащихся в деятельности общеобразовательного учреждения по обеспечению внутреннего распорядка;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  <a:t>р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анняя профессиональная ориентация учащихся 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207" y="8215346"/>
            <a:ext cx="785794" cy="928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84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9" y="7708783"/>
            <a:ext cx="1214422" cy="143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C:\Аксана\КОНКУРС СОШ №4\ФОТО Стражи порядка 2013\IMG_04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92" y="214282"/>
            <a:ext cx="428628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14290" y="3214679"/>
            <a:ext cx="6357982" cy="23698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Наш </a:t>
            </a:r>
            <a:r>
              <a:rPr lang="ru-RU" sz="2800" b="1" i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девиз: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Наше призванье – всем помогать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Ребят научить закон уважать,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Чтоб не случилось – команда вперед!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Дружный отряд за собой поведет!</a:t>
            </a:r>
          </a:p>
        </p:txBody>
      </p:sp>
      <p:pic>
        <p:nvPicPr>
          <p:cNvPr id="12" name="Рисунок 11" descr="C:\Аксана\КОНКУРС СОШ №4\ФОТО Стражи порядка 2013\IMG_10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42" y="5786445"/>
            <a:ext cx="4286280" cy="3071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84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9" y="7708783"/>
            <a:ext cx="1214422" cy="143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5" descr="p101000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0998" y="0"/>
            <a:ext cx="4447002" cy="3214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11" descr="5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80" y="2000236"/>
            <a:ext cx="4343400" cy="3257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p1010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72000"/>
            <a:ext cx="3868800" cy="3023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pc1\Desktop\ВСТРЕЧА С ПДН\IMG_775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8" y="6500802"/>
            <a:ext cx="3929090" cy="2643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2428868" y="4786313"/>
            <a:ext cx="4429132" cy="2214579"/>
          </a:xfrm>
          <a:prstGeom prst="wedgeRoundRectCallout">
            <a:avLst>
              <a:gd name="adj1" fmla="val -47157"/>
              <a:gd name="adj2" fmla="val -59634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Беседы проводим мы с теми, кто в школе</a:t>
            </a:r>
          </a:p>
          <a:p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Сейчас в ПДН на учете стоит.</a:t>
            </a:r>
          </a:p>
          <a:p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Хотим рассказать </a:t>
            </a: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им, </a:t>
            </a:r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что в будущей жизни</a:t>
            </a:r>
          </a:p>
          <a:p>
            <a:r>
              <a:rPr lang="ru-RU" b="1" i="1" dirty="0">
                <a:solidFill>
                  <a:srgbClr val="002060"/>
                </a:solidFill>
                <a:latin typeface="Bookman Old Style" pitchFamily="18" charset="0"/>
              </a:rPr>
              <a:t>Им их поведенье неудачей грозит.</a:t>
            </a:r>
            <a:endParaRPr lang="ru-RU" sz="2000" b="1" i="1" dirty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8604" y="571472"/>
            <a:ext cx="6000792" cy="2339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сотрудниками ОВД, ПДН, КДН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647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DSCN613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" y="1"/>
            <a:ext cx="4052047" cy="3039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6" name="Рисунок 5" descr="DSCN6138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857500" y="1928793"/>
            <a:ext cx="3640667" cy="3071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7" name="Рисунок 6" descr="DSCN6139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2571720" y="4429124"/>
            <a:ext cx="4286280" cy="3429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9" name="Прямоугольник 8"/>
          <p:cNvSpPr/>
          <p:nvPr/>
        </p:nvSpPr>
        <p:spPr>
          <a:xfrm>
            <a:off x="0" y="6786578"/>
            <a:ext cx="5643578" cy="19389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Проведения индивидуальной и коллективной воспитательной работы (организация профилактических </a:t>
            </a:r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лекций, бесед </a:t>
            </a:r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и других мероприятий) с </a:t>
            </a:r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несовершеннолетними </a:t>
            </a:r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школы.</a:t>
            </a:r>
            <a:endParaRPr lang="ru-RU" sz="2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65" y="8196"/>
            <a:ext cx="1428736" cy="174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C:\Users\pc1\Desktop\отряд профилактики правонарушения\Новая папка (2)\DSCN612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90" y="2714613"/>
            <a:ext cx="3000396" cy="2500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5" y="144465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143116" y="0"/>
            <a:ext cx="45005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Брифинг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«Серьезный разговор»</a:t>
            </a:r>
            <a:endParaRPr lang="ru-RU" sz="2000" b="1" dirty="0" smtClean="0">
              <a:solidFill>
                <a:srgbClr val="C00000"/>
              </a:solidFill>
              <a:latin typeface="Segoe Print" pitchFamily="2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В данном мероприятии отряд продемонстрировал активную работу  среди учащихся нашей школы по пропаганде здорового  образа жизни и профилактики асоциальных явлений в молодежной среде. В брифинге приняло участие </a:t>
            </a:r>
            <a:r>
              <a:rPr lang="en-US" b="1" dirty="0" smtClean="0">
                <a:solidFill>
                  <a:srgbClr val="FF0000"/>
                </a:solidFill>
                <a:latin typeface="Segoe Print" pitchFamily="2" charset="0"/>
              </a:rPr>
              <a:t>176</a:t>
            </a:r>
            <a:r>
              <a:rPr lang="en-US" b="1" dirty="0" smtClean="0">
                <a:solidFill>
                  <a:srgbClr val="002060"/>
                </a:solidFill>
                <a:latin typeface="Segoe Print" pitchFamily="2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ребят. 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Picture 3" descr="C:\Users\pc1\Desktop\для конкур школа без наркотиков\Новая папка\Брифинг Серьёзный разговор 05.05.2012\CIMG07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42" y="2928936"/>
            <a:ext cx="4286280" cy="2980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 descr="C:\Users\pc1\Desktop\для конкур школа без наркотиков\Новая папка\Брифинг Серьёзный разговор 05.05.2012\CIMG07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37" y="5407085"/>
            <a:ext cx="5004231" cy="3451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070083" cy="207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Аксана\фото школа\ФОТО 2012\IMG_05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48" y="285721"/>
            <a:ext cx="3857652" cy="2786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pc1\Desktop\ТЕРРИТОРИЯ ЗАКОНА\IMG_05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8" y="1857358"/>
            <a:ext cx="3429024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Аксана\фото школа\ФОТО 2012\IMG_05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76" y="2786049"/>
            <a:ext cx="3429024" cy="2786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Аксана\фото школа\ФОТО 2012\IMG_053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90" y="4071933"/>
            <a:ext cx="3357586" cy="3071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Аксана\фото школа\ФОТО 2012\IMG_053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8" y="4286250"/>
            <a:ext cx="292895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27700" y="7680325"/>
            <a:ext cx="1130300" cy="146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785795" y="1928795"/>
            <a:ext cx="55721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</a:t>
            </a: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рофилактическая </a:t>
            </a:r>
          </a:p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акция «22.00. Ваши дети дома?»</a:t>
            </a:r>
          </a:p>
          <a:p>
            <a:pPr algn="ctr"/>
            <a:r>
              <a:rPr lang="ru-RU" sz="36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Закон РТ - 71</a:t>
            </a:r>
            <a:endParaRPr lang="ru-RU" sz="3600" b="1" i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14290" y="6215074"/>
            <a:ext cx="6429420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 ноября 2013 была организованна и проведена профилактическая акция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22.00. Ваши дети дома?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рамках месячника правопорядка.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территории ТЦ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Магнит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ребята провели социологический опрос населения, проводилась разъяснительная работа  о недопустимости нахождения несовершеннолетних без сопровождения родителей, гражданам  были вручены памятки.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"/>
            <a:ext cx="6858000" cy="910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" y="0"/>
            <a:ext cx="1784363" cy="17843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Аксана\отряд профилактики правонарушения\Новая папка (2)\114NIKON\DSCN61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57" y="1428728"/>
            <a:ext cx="2928958" cy="34290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C:\Аксана\отряд профилактики правонарушения\Новая папка (2)\114NIKON\DSCN616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4" y="785785"/>
            <a:ext cx="2928958" cy="33575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 descr="C:\Аксана\отряд профилактики правонарушения\Новая папка (2)\114NIKON\DSCN613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9" y="6072197"/>
            <a:ext cx="3143296" cy="2786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0" y="3500429"/>
            <a:ext cx="6858000" cy="2308324"/>
          </a:xfrm>
          <a:prstGeom prst="rect">
            <a:avLst/>
          </a:prstGeom>
          <a:gradFill>
            <a:gsLst>
              <a:gs pos="0">
                <a:srgbClr val="CC0099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Bookman Old Style" pitchFamily="18" charset="0"/>
              </a:rPr>
              <a:t>По классам мы ходим, 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Bookman Old Style" pitchFamily="18" charset="0"/>
              </a:rPr>
              <a:t>Следим мы за тем,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Чтоб </a:t>
            </a:r>
            <a:r>
              <a:rPr lang="ru-RU" sz="2400" b="1" i="1" dirty="0">
                <a:solidFill>
                  <a:srgbClr val="002060"/>
                </a:solidFill>
                <a:latin typeface="Bookman Old Style" pitchFamily="18" charset="0"/>
              </a:rPr>
              <a:t>обувь и форму носили все. 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Bookman Old Style" pitchFamily="18" charset="0"/>
              </a:rPr>
              <a:t>Еще, проверяем  мы книги, дневник, </a:t>
            </a:r>
            <a:endParaRPr lang="ru-RU" sz="24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Хотим, </a:t>
            </a:r>
            <a:r>
              <a:rPr lang="ru-RU" sz="2400" b="1" i="1" dirty="0">
                <a:solidFill>
                  <a:srgbClr val="002060"/>
                </a:solidFill>
                <a:latin typeface="Bookman Old Style" pitchFamily="18" charset="0"/>
              </a:rPr>
              <a:t>чтоб в школе учился примерный ученик!</a:t>
            </a:r>
            <a:endParaRPr lang="ru-RU" sz="20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43" y="3"/>
            <a:ext cx="6119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</a:t>
            </a:r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Проведение рейдов</a:t>
            </a: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6" name="Рисунок 15" descr="DSCN6128.JPG"/>
          <p:cNvPicPr>
            <a:picLocks noGrp="1" noChangeAspect="1"/>
          </p:cNvPicPr>
          <p:nvPr isPhoto="1"/>
        </p:nvPicPr>
        <p:blipFill>
          <a:blip r:embed="rId7" cstate="print">
            <a:lum/>
          </a:blip>
          <a:stretch>
            <a:fillRect/>
          </a:stretch>
        </p:blipFill>
        <p:spPr>
          <a:xfrm>
            <a:off x="214290" y="5857887"/>
            <a:ext cx="3204742" cy="3000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394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Уучастие в мероприятиях 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pc1</dc:creator>
  <cp:lastModifiedBy>pc1</cp:lastModifiedBy>
  <cp:revision>49</cp:revision>
  <dcterms:created xsi:type="dcterms:W3CDTF">2014-03-11T07:51:01Z</dcterms:created>
  <dcterms:modified xsi:type="dcterms:W3CDTF">2015-03-12T09:40:25Z</dcterms:modified>
</cp:coreProperties>
</file>